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5240000" cy="8572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1"/>
    <p:restoredTop sz="94621"/>
  </p:normalViewPr>
  <p:slideViewPr>
    <p:cSldViewPr snapToGrid="0">
      <p:cViewPr varScale="1">
        <p:scale>
          <a:sx n="72" d="100"/>
          <a:sy n="72" d="100"/>
        </p:scale>
        <p:origin x="38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Duplicate this slide for each part of your presentation. Replace bracketed prompts with your title and content. Use the right area for an image, graph or table; delete it and widen the text area for a text-only slide. Keep the supplied logos and header. Font guidance: Georgia Bold for the conference theme, Arial Bold for slide titles and Arial for body text. Suggested body size: 24–28 pt. Delete unused prompts before presenting.</a:t>
            </a:r>
          </a:p>
          <a:p>
            <a:r>
              <a:t>[Sources]</a:t>
            </a:r>
          </a:p>
          <a:p>
            <a:r>
              <a:t>Conference information and logos: user-provided screenshot.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CC699-E936-F67B-FA61-4B97A1D48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116CA-052F-FDF9-C1E3-01CBF9A3D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CEF1BE-9516-C955-295A-B1B9ACAC2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Duplicate this slide for each part of your presentation. Replace bracketed prompts with your title and content. Use the right area for an image, graph or table; delete it and widen the text area for a text-only slide. Keep the supplied logos and header. Font guidance: Georgia Bold for the conference theme, Arial Bold for slide titles and Arial for body text. Suggested body size: 24–28 pt. Delete unused prompts before presenting.</a:t>
            </a:r>
          </a:p>
          <a:p>
            <a:r>
              <a:t>[Sources]</a:t>
            </a:r>
          </a:p>
          <a:p>
            <a:r>
              <a:t>Conference information and logos: user-provided screenshot.</a:t>
            </a:r>
          </a:p>
          <a:p>
            <a:r>
              <a:t>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01883-24D4-CCD0-2B2D-5273A14CA89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141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genta top accent">
            <a:extLst>
              <a:ext uri="{FF2B5EF4-FFF2-40B4-BE49-F238E27FC236}">
                <a16:creationId xmlns:a16="http://schemas.microsoft.com/office/drawing/2014/main" id="{89DD827D-5CB1-4F28-8075-BCB97B453D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667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reen top accent">
            <a:extLst>
              <a:ext uri="{FF2B5EF4-FFF2-40B4-BE49-F238E27FC236}">
                <a16:creationId xmlns:a16="http://schemas.microsoft.com/office/drawing/2014/main" id="{33550D90-41CE-4E35-820E-806F03E18F80}"/>
              </a:ext>
            </a:extLst>
          </p:cNvPr>
          <p:cNvSpPr>
            <a:spLocks noGrp="1"/>
          </p:cNvSpPr>
          <p:nvPr/>
        </p:nvSpPr>
        <p:spPr>
          <a:xfrm>
            <a:off x="6667500" y="0"/>
            <a:ext cx="5143500" cy="6667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Orange top accent">
            <a:extLst>
              <a:ext uri="{FF2B5EF4-FFF2-40B4-BE49-F238E27FC236}">
                <a16:creationId xmlns:a16="http://schemas.microsoft.com/office/drawing/2014/main" id="{AC46C216-62C0-4701-943E-17B8432F4CF8}"/>
              </a:ext>
            </a:extLst>
          </p:cNvPr>
          <p:cNvSpPr>
            <a:spLocks noGrp="1"/>
          </p:cNvSpPr>
          <p:nvPr/>
        </p:nvSpPr>
        <p:spPr>
          <a:xfrm>
            <a:off x="11811000" y="0"/>
            <a:ext cx="3429000" cy="6667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Conference theme">
            <a:extLst>
              <a:ext uri="{FF2B5EF4-FFF2-40B4-BE49-F238E27FC236}">
                <a16:creationId xmlns:a16="http://schemas.microsoft.com/office/drawing/2014/main" id="{951E672E-123A-4795-AB29-7E450BEE6969}"/>
              </a:ext>
            </a:extLst>
          </p:cNvPr>
          <p:cNvSpPr>
            <a:spLocks noGrp="1"/>
          </p:cNvSpPr>
          <p:nvPr/>
        </p:nvSpPr>
        <p:spPr>
          <a:xfrm>
            <a:off x="3762375" y="381000"/>
            <a:ext cx="9429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550" b="1">
                <a:solidFill>
                  <a:srgbClr val="6BA541"/>
                </a:solidFill>
                <a:latin typeface="Georgia"/>
                <a:ea typeface="Georgia"/>
                <a:cs typeface="Georgia"/>
              </a:defRPr>
            </a:pPr>
            <a:endParaRPr sz="2550" b="1" dirty="0">
              <a:solidFill>
                <a:srgbClr val="6BA54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9" name="Header divider">
            <a:extLst>
              <a:ext uri="{FF2B5EF4-FFF2-40B4-BE49-F238E27FC236}">
                <a16:creationId xmlns:a16="http://schemas.microsoft.com/office/drawing/2014/main" id="{A44DED5A-5F19-4D5E-868A-ECF49BC30C7F}"/>
              </a:ext>
            </a:extLst>
          </p:cNvPr>
          <p:cNvSpPr>
            <a:spLocks noGrp="1"/>
          </p:cNvSpPr>
          <p:nvPr/>
        </p:nvSpPr>
        <p:spPr>
          <a:xfrm>
            <a:off x="457200" y="1838325"/>
            <a:ext cx="14325600" cy="9525"/>
          </a:xfrm>
          <a:prstGeom prst="rect">
            <a:avLst/>
          </a:prstGeom>
          <a:solidFill>
            <a:srgbClr val="E8E2E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rofile heading">
            <a:extLst>
              <a:ext uri="{FF2B5EF4-FFF2-40B4-BE49-F238E27FC236}">
                <a16:creationId xmlns:a16="http://schemas.microsoft.com/office/drawing/2014/main" id="{4C8FF936-3846-486F-B1DF-940181776D47}"/>
              </a:ext>
            </a:extLst>
          </p:cNvPr>
          <p:cNvSpPr>
            <a:spLocks noGrp="1"/>
          </p:cNvSpPr>
          <p:nvPr/>
        </p:nvSpPr>
        <p:spPr>
          <a:xfrm>
            <a:off x="571500" y="2238375"/>
            <a:ext cx="14001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3600" b="1">
                <a:solidFill>
                  <a:srgbClr val="A71C7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A71C73"/>
                </a:solidFill>
                <a:latin typeface="Arial"/>
                <a:ea typeface="Arial"/>
                <a:cs typeface="Arial"/>
              </a:rPr>
              <a:t>[Enter your slide title]</a:t>
            </a:r>
          </a:p>
        </p:txBody>
      </p:sp>
      <p:sp>
        <p:nvSpPr>
          <p:cNvPr id="12" name="Photo area">
            <a:extLst>
              <a:ext uri="{FF2B5EF4-FFF2-40B4-BE49-F238E27FC236}">
                <a16:creationId xmlns:a16="http://schemas.microsoft.com/office/drawing/2014/main" id="{5405BD02-8C9C-4D09-98EF-24A4BDAA908F}"/>
              </a:ext>
            </a:extLst>
          </p:cNvPr>
          <p:cNvSpPr>
            <a:spLocks noGrp="1"/>
          </p:cNvSpPr>
          <p:nvPr/>
        </p:nvSpPr>
        <p:spPr>
          <a:xfrm>
            <a:off x="8191500" y="3381375"/>
            <a:ext cx="6400800" cy="3857625"/>
          </a:xfrm>
          <a:prstGeom prst="rect">
            <a:avLst/>
          </a:prstGeom>
          <a:noFill/>
          <a:ln w="9525">
            <a:solidFill>
              <a:srgbClr val="E1D4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hoto prompt">
            <a:extLst>
              <a:ext uri="{FF2B5EF4-FFF2-40B4-BE49-F238E27FC236}">
                <a16:creationId xmlns:a16="http://schemas.microsoft.com/office/drawing/2014/main" id="{54A0A8FA-33F6-4151-8777-51BC4A4A94D9}"/>
              </a:ext>
            </a:extLst>
          </p:cNvPr>
          <p:cNvSpPr>
            <a:spLocks noGrp="1"/>
          </p:cNvSpPr>
          <p:nvPr/>
        </p:nvSpPr>
        <p:spPr>
          <a:xfrm>
            <a:off x="8439150" y="4905375"/>
            <a:ext cx="5905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025" b="0">
                <a:solidFill>
                  <a:srgbClr val="94798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4798B"/>
                </a:solidFill>
                <a:latin typeface="Arial"/>
                <a:ea typeface="Arial"/>
                <a:cs typeface="Arial"/>
              </a:rPr>
              <a:t>[Insert image, chart or table]</a:t>
            </a:r>
          </a:p>
        </p:txBody>
      </p:sp>
      <p:sp>
        <p:nvSpPr>
          <p:cNvPr id="16" name="Name entry">
            <a:extLst>
              <a:ext uri="{FF2B5EF4-FFF2-40B4-BE49-F238E27FC236}">
                <a16:creationId xmlns:a16="http://schemas.microsoft.com/office/drawing/2014/main" id="{474B499B-4FAF-4C99-A3CA-B8AEE1C00F1C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6953250" cy="3810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26A74"/>
                </a:solidFill>
                <a:latin typeface="Arial"/>
                <a:ea typeface="Arial"/>
                <a:cs typeface="Arial"/>
              </a:rPr>
              <a:t>[Add your key message here]</a:t>
            </a:r>
          </a:p>
          <a:p>
            <a:pPr>
              <a:buNone/>
              <a:defRPr sz="2850" b="1">
                <a:solidFill>
                  <a:srgbClr val="3A3441"/>
                </a:solidFill>
              </a:defRPr>
            </a:pPr>
            <a:endParaRPr sz="2250" b="0">
              <a:solidFill>
                <a:srgbClr val="726A74"/>
              </a:solidFill>
              <a:latin typeface="Arial"/>
              <a:ea typeface="Arial"/>
              <a:cs typeface="Arial"/>
            </a:endParaRPr>
          </a:p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26A74"/>
                </a:solidFill>
                <a:latin typeface="Arial"/>
                <a:ea typeface="Arial"/>
                <a:cs typeface="Arial"/>
              </a:rPr>
              <a:t>•  [First point]</a:t>
            </a:r>
          </a:p>
          <a:p>
            <a:pPr>
              <a:buNone/>
              <a:defRPr sz="2850" b="1">
                <a:solidFill>
                  <a:srgbClr val="3A3441"/>
                </a:solidFill>
              </a:defRPr>
            </a:pPr>
            <a:endParaRPr sz="2250" b="0">
              <a:solidFill>
                <a:srgbClr val="726A74"/>
              </a:solidFill>
              <a:latin typeface="Arial"/>
              <a:ea typeface="Arial"/>
              <a:cs typeface="Arial"/>
            </a:endParaRPr>
          </a:p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26A74"/>
                </a:solidFill>
                <a:latin typeface="Arial"/>
                <a:ea typeface="Arial"/>
                <a:cs typeface="Arial"/>
              </a:rPr>
              <a:t>•  [Second point]</a:t>
            </a:r>
          </a:p>
          <a:p>
            <a:pPr>
              <a:buNone/>
              <a:defRPr sz="2850" b="1">
                <a:solidFill>
                  <a:srgbClr val="3A3441"/>
                </a:solidFill>
              </a:defRPr>
            </a:pPr>
            <a:endParaRPr sz="2250" b="0">
              <a:solidFill>
                <a:srgbClr val="726A74"/>
              </a:solidFill>
              <a:latin typeface="Arial"/>
              <a:ea typeface="Arial"/>
              <a:cs typeface="Arial"/>
            </a:endParaRPr>
          </a:p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26A74"/>
                </a:solidFill>
                <a:latin typeface="Arial"/>
                <a:ea typeface="Arial"/>
                <a:cs typeface="Arial"/>
              </a:rPr>
              <a:t>•  [Third point]</a:t>
            </a:r>
          </a:p>
        </p:txBody>
      </p:sp>
      <p:sp>
        <p:nvSpPr>
          <p:cNvPr id="25" name="Affiliation entry">
            <a:extLst>
              <a:ext uri="{FF2B5EF4-FFF2-40B4-BE49-F238E27FC236}">
                <a16:creationId xmlns:a16="http://schemas.microsoft.com/office/drawing/2014/main" id="{E3BDB814-B259-4141-8367-92456737CDCA}"/>
              </a:ext>
            </a:extLst>
          </p:cNvPr>
          <p:cNvSpPr>
            <a:spLocks noGrp="1"/>
          </p:cNvSpPr>
          <p:nvPr/>
        </p:nvSpPr>
        <p:spPr>
          <a:xfrm>
            <a:off x="609600" y="7858125"/>
            <a:ext cx="1352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0">
                <a:solidFill>
                  <a:srgbClr val="8479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847987"/>
                </a:solidFill>
                <a:latin typeface="Arial"/>
                <a:ea typeface="Arial"/>
                <a:cs typeface="Arial"/>
              </a:rPr>
              <a:t>[Add reference / source, if applicable]</a:t>
            </a:r>
          </a:p>
        </p:txBody>
      </p:sp>
      <p:sp>
        <p:nvSpPr>
          <p:cNvPr id="26" name="Bottom magenta">
            <a:extLst>
              <a:ext uri="{FF2B5EF4-FFF2-40B4-BE49-F238E27FC236}">
                <a16:creationId xmlns:a16="http://schemas.microsoft.com/office/drawing/2014/main" id="{A80EB65D-C524-49EB-8822-8372D25EC2AC}"/>
              </a:ext>
            </a:extLst>
          </p:cNvPr>
          <p:cNvSpPr>
            <a:spLocks noGrp="1"/>
          </p:cNvSpPr>
          <p:nvPr/>
        </p:nvSpPr>
        <p:spPr>
          <a:xfrm>
            <a:off x="0" y="8486775"/>
            <a:ext cx="7620000" cy="8572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Bottom green">
            <a:extLst>
              <a:ext uri="{FF2B5EF4-FFF2-40B4-BE49-F238E27FC236}">
                <a16:creationId xmlns:a16="http://schemas.microsoft.com/office/drawing/2014/main" id="{82856FD3-0351-4719-A3D0-EB76DF64681A}"/>
              </a:ext>
            </a:extLst>
          </p:cNvPr>
          <p:cNvSpPr>
            <a:spLocks noGrp="1"/>
          </p:cNvSpPr>
          <p:nvPr/>
        </p:nvSpPr>
        <p:spPr>
          <a:xfrm>
            <a:off x="7620000" y="8486775"/>
            <a:ext cx="4953000" cy="8572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Bottom orange">
            <a:extLst>
              <a:ext uri="{FF2B5EF4-FFF2-40B4-BE49-F238E27FC236}">
                <a16:creationId xmlns:a16="http://schemas.microsoft.com/office/drawing/2014/main" id="{CCB27C86-24AF-4CC9-81C8-3D78D38B2C0F}"/>
              </a:ext>
            </a:extLst>
          </p:cNvPr>
          <p:cNvSpPr>
            <a:spLocks noGrp="1"/>
          </p:cNvSpPr>
          <p:nvPr/>
        </p:nvSpPr>
        <p:spPr>
          <a:xfrm>
            <a:off x="12573000" y="8486775"/>
            <a:ext cx="2667000" cy="8572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974289-F4B5-7DA2-BB5B-6A576F56C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487" y="7390628"/>
            <a:ext cx="1903269" cy="951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EE6028-3E97-2BA0-852A-8DED3387D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0" y="313461"/>
            <a:ext cx="1325701" cy="132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9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360507-5B0A-D04D-3F19-58497ECBF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genta top accent">
            <a:extLst>
              <a:ext uri="{FF2B5EF4-FFF2-40B4-BE49-F238E27FC236}">
                <a16:creationId xmlns:a16="http://schemas.microsoft.com/office/drawing/2014/main" id="{86A0EC50-AE5E-24C9-737D-E319D1873D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667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reen top accent">
            <a:extLst>
              <a:ext uri="{FF2B5EF4-FFF2-40B4-BE49-F238E27FC236}">
                <a16:creationId xmlns:a16="http://schemas.microsoft.com/office/drawing/2014/main" id="{CCBDCED1-4A36-9B75-867A-6EAAAEE0FE97}"/>
              </a:ext>
            </a:extLst>
          </p:cNvPr>
          <p:cNvSpPr>
            <a:spLocks noGrp="1"/>
          </p:cNvSpPr>
          <p:nvPr/>
        </p:nvSpPr>
        <p:spPr>
          <a:xfrm>
            <a:off x="6667500" y="0"/>
            <a:ext cx="5143500" cy="6667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Orange top accent">
            <a:extLst>
              <a:ext uri="{FF2B5EF4-FFF2-40B4-BE49-F238E27FC236}">
                <a16:creationId xmlns:a16="http://schemas.microsoft.com/office/drawing/2014/main" id="{3EA2B65D-8CA9-E941-AE4D-41E6B61E4BEE}"/>
              </a:ext>
            </a:extLst>
          </p:cNvPr>
          <p:cNvSpPr>
            <a:spLocks noGrp="1"/>
          </p:cNvSpPr>
          <p:nvPr/>
        </p:nvSpPr>
        <p:spPr>
          <a:xfrm>
            <a:off x="11811000" y="0"/>
            <a:ext cx="3429000" cy="6667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Conference theme">
            <a:extLst>
              <a:ext uri="{FF2B5EF4-FFF2-40B4-BE49-F238E27FC236}">
                <a16:creationId xmlns:a16="http://schemas.microsoft.com/office/drawing/2014/main" id="{9C7AA253-2B3C-A355-6A70-DD396C78B7D7}"/>
              </a:ext>
            </a:extLst>
          </p:cNvPr>
          <p:cNvSpPr>
            <a:spLocks noGrp="1"/>
          </p:cNvSpPr>
          <p:nvPr/>
        </p:nvSpPr>
        <p:spPr>
          <a:xfrm>
            <a:off x="3762375" y="381000"/>
            <a:ext cx="9429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550" b="1">
                <a:solidFill>
                  <a:srgbClr val="6BA541"/>
                </a:solidFill>
                <a:latin typeface="Georgia"/>
                <a:ea typeface="Georgia"/>
                <a:cs typeface="Georgia"/>
              </a:defRPr>
            </a:pPr>
            <a:endParaRPr sz="2550" b="1" dirty="0">
              <a:solidFill>
                <a:srgbClr val="6BA54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9" name="Header divider">
            <a:extLst>
              <a:ext uri="{FF2B5EF4-FFF2-40B4-BE49-F238E27FC236}">
                <a16:creationId xmlns:a16="http://schemas.microsoft.com/office/drawing/2014/main" id="{D69B4519-3100-1FCC-25DC-A9956EF12176}"/>
              </a:ext>
            </a:extLst>
          </p:cNvPr>
          <p:cNvSpPr>
            <a:spLocks noGrp="1"/>
          </p:cNvSpPr>
          <p:nvPr/>
        </p:nvSpPr>
        <p:spPr>
          <a:xfrm>
            <a:off x="457200" y="1838325"/>
            <a:ext cx="14325600" cy="9525"/>
          </a:xfrm>
          <a:prstGeom prst="rect">
            <a:avLst/>
          </a:prstGeom>
          <a:solidFill>
            <a:srgbClr val="E8E2E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rofile heading">
            <a:extLst>
              <a:ext uri="{FF2B5EF4-FFF2-40B4-BE49-F238E27FC236}">
                <a16:creationId xmlns:a16="http://schemas.microsoft.com/office/drawing/2014/main" id="{28B99386-EE84-444A-5D7E-7CA81A8BB993}"/>
              </a:ext>
            </a:extLst>
          </p:cNvPr>
          <p:cNvSpPr>
            <a:spLocks noGrp="1"/>
          </p:cNvSpPr>
          <p:nvPr/>
        </p:nvSpPr>
        <p:spPr>
          <a:xfrm>
            <a:off x="571500" y="2238375"/>
            <a:ext cx="14001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3600" b="1">
                <a:solidFill>
                  <a:srgbClr val="A71C73"/>
                </a:solidFill>
                <a:latin typeface="Arial"/>
                <a:ea typeface="Arial"/>
                <a:cs typeface="Arial"/>
              </a:defRPr>
            </a:pPr>
            <a:endParaRPr sz="3600" b="1" dirty="0">
              <a:solidFill>
                <a:srgbClr val="A71C7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Photo prompt">
            <a:extLst>
              <a:ext uri="{FF2B5EF4-FFF2-40B4-BE49-F238E27FC236}">
                <a16:creationId xmlns:a16="http://schemas.microsoft.com/office/drawing/2014/main" id="{FE946ED6-BE81-8EB5-5545-10DCC352A337}"/>
              </a:ext>
            </a:extLst>
          </p:cNvPr>
          <p:cNvSpPr>
            <a:spLocks noGrp="1"/>
          </p:cNvSpPr>
          <p:nvPr/>
        </p:nvSpPr>
        <p:spPr>
          <a:xfrm>
            <a:off x="8439150" y="4905375"/>
            <a:ext cx="5905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025" b="0">
                <a:solidFill>
                  <a:srgbClr val="94798B"/>
                </a:solidFill>
                <a:latin typeface="Arial"/>
                <a:ea typeface="Arial"/>
                <a:cs typeface="Arial"/>
              </a:defRPr>
            </a:pPr>
            <a:endParaRPr sz="2025" b="0" dirty="0">
              <a:solidFill>
                <a:srgbClr val="94798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Name entry">
            <a:extLst>
              <a:ext uri="{FF2B5EF4-FFF2-40B4-BE49-F238E27FC236}">
                <a16:creationId xmlns:a16="http://schemas.microsoft.com/office/drawing/2014/main" id="{F0A071AF-AB87-9BE3-3665-2EA0BCE00264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6953250" cy="3810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endParaRPr sz="2250" b="0" dirty="0">
              <a:solidFill>
                <a:srgbClr val="726A7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Bottom magenta">
            <a:extLst>
              <a:ext uri="{FF2B5EF4-FFF2-40B4-BE49-F238E27FC236}">
                <a16:creationId xmlns:a16="http://schemas.microsoft.com/office/drawing/2014/main" id="{0DBD4850-7CA4-0075-FE94-3F90C413BBE2}"/>
              </a:ext>
            </a:extLst>
          </p:cNvPr>
          <p:cNvSpPr>
            <a:spLocks noGrp="1"/>
          </p:cNvSpPr>
          <p:nvPr/>
        </p:nvSpPr>
        <p:spPr>
          <a:xfrm>
            <a:off x="0" y="8486775"/>
            <a:ext cx="7620000" cy="8572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Bottom green">
            <a:extLst>
              <a:ext uri="{FF2B5EF4-FFF2-40B4-BE49-F238E27FC236}">
                <a16:creationId xmlns:a16="http://schemas.microsoft.com/office/drawing/2014/main" id="{129E0956-C57F-CECC-A7DF-C463C1F4D1DA}"/>
              </a:ext>
            </a:extLst>
          </p:cNvPr>
          <p:cNvSpPr>
            <a:spLocks noGrp="1"/>
          </p:cNvSpPr>
          <p:nvPr/>
        </p:nvSpPr>
        <p:spPr>
          <a:xfrm>
            <a:off x="7620000" y="8486775"/>
            <a:ext cx="4953000" cy="8572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Bottom orange">
            <a:extLst>
              <a:ext uri="{FF2B5EF4-FFF2-40B4-BE49-F238E27FC236}">
                <a16:creationId xmlns:a16="http://schemas.microsoft.com/office/drawing/2014/main" id="{D03BFC5B-DCEA-2FF5-446C-5FC2D3D77451}"/>
              </a:ext>
            </a:extLst>
          </p:cNvPr>
          <p:cNvSpPr>
            <a:spLocks noGrp="1"/>
          </p:cNvSpPr>
          <p:nvPr/>
        </p:nvSpPr>
        <p:spPr>
          <a:xfrm>
            <a:off x="12573000" y="8486775"/>
            <a:ext cx="2667000" cy="8572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14329E-0CEA-B25C-C9C1-E4C586E1A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487" y="7390628"/>
            <a:ext cx="1903269" cy="951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E6D6FE-3556-AB3B-6F77-CB15E2E45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0" y="313461"/>
            <a:ext cx="1325701" cy="132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0066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241</Words>
  <Application>Microsoft Office PowerPoint</Application>
  <DocSecurity>0</DocSecurity>
  <PresentationFormat>Custom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Georgia</vt:lpstr>
      <vt:lpstr>ChatGPT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Raviteja Malleswarapu</cp:lastModifiedBy>
  <cp:revision>3</cp:revision>
  <dcterms:created xsi:type="dcterms:W3CDTF">2026-09-07T06:55:53Z</dcterms:created>
  <dcterms:modified xsi:type="dcterms:W3CDTF">2026-09-08T07:23:16Z</dcterms:modified>
</cp:coreProperties>
</file>